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35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13"/>
  </p:normalViewPr>
  <p:slideViewPr>
    <p:cSldViewPr snapToGrid="0" snapToObjects="1">
      <p:cViewPr varScale="1">
        <p:scale>
          <a:sx n="98" d="100"/>
          <a:sy n="98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01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88" y="-923925"/>
            <a:ext cx="9234487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77822"/>
            <a:ext cx="9753600" cy="6079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68095"/>
            <a:ext cx="9144000" cy="63229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546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8949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914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4834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0311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5934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5661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158074"/>
            <a:ext cx="9144000" cy="53015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7801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5758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9727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4688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066179" cy="568095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3307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33270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80741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85605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1381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-68094"/>
            <a:ext cx="9753600" cy="6089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97278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1089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68095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2354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51753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77821" y="0"/>
            <a:ext cx="9753600" cy="634000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0019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47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5865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4202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4951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6429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101</Words>
  <Application>Microsoft Office PowerPoint</Application>
  <PresentationFormat>On-screen Show (16:9)</PresentationFormat>
  <Paragraphs>101</Paragraphs>
  <Slides>102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mKamran</cp:lastModifiedBy>
  <cp:revision>6</cp:revision>
  <dcterms:created xsi:type="dcterms:W3CDTF">2022-10-19T09:34:15Z</dcterms:created>
  <dcterms:modified xsi:type="dcterms:W3CDTF">2023-03-30T03:52:09Z</dcterms:modified>
</cp:coreProperties>
</file>